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2" r:id="rId4"/>
    <p:sldId id="256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56" d="100"/>
          <a:sy n="56" d="100"/>
        </p:scale>
        <p:origin x="90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0C88D-51E9-4E56-8700-54A05359856A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C61CF-C0D7-4730-A755-C7C630A3124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3155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60EC3-CFC6-BE4C-BE65-E90335B66D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73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2A12-4CA0-4FD6-BE06-F15F6E471C13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416D-C1D5-43FC-B4CC-0154392EBE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1855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2A12-4CA0-4FD6-BE06-F15F6E471C13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416D-C1D5-43FC-B4CC-0154392EBE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398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2A12-4CA0-4FD6-BE06-F15F6E471C13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416D-C1D5-43FC-B4CC-0154392EBE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1904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413954"/>
            <a:ext cx="10155936" cy="845624"/>
          </a:xfrm>
          <a:prstGeom prst="rect">
            <a:avLst/>
          </a:prstGeom>
          <a:solidFill>
            <a:schemeClr val="tx1"/>
          </a:solidFill>
        </p:spPr>
        <p:txBody>
          <a:bodyPr anchor="ctr">
            <a:normAutofit/>
          </a:bodyPr>
          <a:lstStyle>
            <a:lvl1pPr marL="360000">
              <a:defRPr sz="44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9551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2A12-4CA0-4FD6-BE06-F15F6E471C13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416D-C1D5-43FC-B4CC-0154392EBE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423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2A12-4CA0-4FD6-BE06-F15F6E471C13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416D-C1D5-43FC-B4CC-0154392EBE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371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2A12-4CA0-4FD6-BE06-F15F6E471C13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416D-C1D5-43FC-B4CC-0154392EBE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8683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2A12-4CA0-4FD6-BE06-F15F6E471C13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416D-C1D5-43FC-B4CC-0154392EBE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920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2A12-4CA0-4FD6-BE06-F15F6E471C13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416D-C1D5-43FC-B4CC-0154392EBE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770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2A12-4CA0-4FD6-BE06-F15F6E471C13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416D-C1D5-43FC-B4CC-0154392EBE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222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2A12-4CA0-4FD6-BE06-F15F6E471C13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416D-C1D5-43FC-B4CC-0154392EBE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04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2A12-4CA0-4FD6-BE06-F15F6E471C13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416D-C1D5-43FC-B4CC-0154392EBE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49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92A12-4CA0-4FD6-BE06-F15F6E471C13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4416D-C1D5-43FC-B4CC-0154392EBE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31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alusvitae.es/" TargetMode="External"/><Relationship Id="rId7" Type="http://schemas.openxmlformats.org/officeDocument/2006/relationships/hyperlink" Target="mailto:Eva.Jaime@uv.es" TargetMode="External"/><Relationship Id="rId2" Type="http://schemas.openxmlformats.org/officeDocument/2006/relationships/hyperlink" Target="http://focus-aha.eu/hom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Antonio.Cano@uv.es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Valencia’s AHA Promotion Programme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Preventing Frailty in post-menopausal women</a:t>
            </a:r>
            <a:endParaRPr lang="en-GB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93" y="5685762"/>
            <a:ext cx="2139881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92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1" t="3004" r="471" b="64550"/>
          <a:stretch/>
        </p:blipFill>
        <p:spPr>
          <a:xfrm>
            <a:off x="1524000" y="1234786"/>
            <a:ext cx="9036496" cy="406642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Phases of the programme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110134" y="3860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926" y="4521284"/>
            <a:ext cx="3505074" cy="233671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2335" y="365125"/>
            <a:ext cx="2871465" cy="65232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5" y="5689642"/>
            <a:ext cx="1277115" cy="88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1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Captura de pantalla 2017-03-21 a las 19.25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0439" y="232566"/>
            <a:ext cx="5278056" cy="845624"/>
          </a:xfrm>
        </p:spPr>
        <p:txBody>
          <a:bodyPr>
            <a:noAutofit/>
          </a:bodyPr>
          <a:lstStyle/>
          <a:p>
            <a:pPr algn="ctr"/>
            <a:r>
              <a:rPr lang="es-ES" sz="2800" dirty="0" err="1"/>
              <a:t>Sustainability</a:t>
            </a:r>
            <a:r>
              <a:rPr lang="es-ES" sz="2800" dirty="0"/>
              <a:t> and </a:t>
            </a:r>
            <a:r>
              <a:rPr lang="es-ES" sz="2800" dirty="0" err="1"/>
              <a:t>scalability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/>
              <a:t>http://</a:t>
            </a:r>
            <a:r>
              <a:rPr lang="es-ES" sz="2800" dirty="0" err="1"/>
              <a:t>salusvitae.es</a:t>
            </a:r>
            <a:endParaRPr lang="es-ES" sz="2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962975" y="1773091"/>
            <a:ext cx="3345401" cy="769441"/>
          </a:xfrm>
          <a:prstGeom prst="rect">
            <a:avLst/>
          </a:prstGeom>
          <a:solidFill>
            <a:srgbClr val="D3F0F7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ICT</a:t>
            </a:r>
            <a:endParaRPr lang="es-ES" sz="4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714321" y="3432439"/>
            <a:ext cx="2056361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WEB SITE</a:t>
            </a:r>
          </a:p>
          <a:p>
            <a:pPr algn="ctr"/>
            <a:r>
              <a:rPr lang="es-ES" sz="2400" dirty="0" smtClean="0"/>
              <a:t>(SALUS </a:t>
            </a:r>
            <a:r>
              <a:rPr lang="es-ES" sz="2400" dirty="0"/>
              <a:t>VITAE)</a:t>
            </a:r>
            <a:endParaRPr lang="es-ES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855904" y="4739852"/>
            <a:ext cx="1829555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FIGHTING ICT ILLITERACY (COURSES)</a:t>
            </a:r>
            <a:endParaRPr lang="es-ES" sz="2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4865586" y="5524682"/>
            <a:ext cx="2918218" cy="1200328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FIGHTING HEALTH ILLITERACY (TALKS PROGRAMMES)</a:t>
            </a:r>
            <a:endParaRPr lang="es-ES" sz="2400" dirty="0"/>
          </a:p>
        </p:txBody>
      </p:sp>
      <p:sp>
        <p:nvSpPr>
          <p:cNvPr id="7" name="CuadroTexto 6"/>
          <p:cNvSpPr txBox="1"/>
          <p:nvPr/>
        </p:nvSpPr>
        <p:spPr>
          <a:xfrm>
            <a:off x="8145568" y="3810114"/>
            <a:ext cx="2294607" cy="193899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SOCIAL MEDIA-SUPPORTED GROUPS (VIRTUAL GROUPS)</a:t>
            </a:r>
            <a:endParaRPr lang="es-ES" sz="2400" dirty="0"/>
          </a:p>
        </p:txBody>
      </p:sp>
      <p:cxnSp>
        <p:nvCxnSpPr>
          <p:cNvPr id="9" name="Conector recto de flecha 8"/>
          <p:cNvCxnSpPr/>
          <p:nvPr/>
        </p:nvCxnSpPr>
        <p:spPr>
          <a:xfrm flipH="1">
            <a:off x="2742504" y="2622430"/>
            <a:ext cx="1432681" cy="714719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H="1">
            <a:off x="4260402" y="2542532"/>
            <a:ext cx="780086" cy="2197319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5895820" y="2542532"/>
            <a:ext cx="111349" cy="2982151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6841692" y="2542532"/>
            <a:ext cx="1278389" cy="1095198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42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851801" y="2909370"/>
            <a:ext cx="3643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hlinkClick r:id="rId2"/>
              </a:rPr>
              <a:t>http://focus-aha.eu/home</a:t>
            </a:r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7297947" y="2909370"/>
            <a:ext cx="3053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hlinkClick r:id="rId3"/>
              </a:rPr>
              <a:t>http://salusvitae.es</a:t>
            </a:r>
            <a:endParaRPr lang="en-GB" sz="2400" dirty="0" smtClean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150" y="2087587"/>
            <a:ext cx="2871996" cy="65532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025" y="2248560"/>
            <a:ext cx="1714500" cy="333375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4779034" y="4295949"/>
            <a:ext cx="33470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Ph. D. Antonio Cano</a:t>
            </a:r>
          </a:p>
          <a:p>
            <a:pPr algn="ctr"/>
            <a:r>
              <a:rPr lang="en-GB" sz="2000" i="1" dirty="0" smtClean="0"/>
              <a:t>FOCUS Project Coordinator</a:t>
            </a:r>
          </a:p>
          <a:p>
            <a:pPr algn="ctr"/>
            <a:r>
              <a:rPr lang="en-GB" sz="2000" dirty="0" smtClean="0">
                <a:hlinkClick r:id="rId6"/>
              </a:rPr>
              <a:t>Antonio.Cano@uv.es</a:t>
            </a:r>
            <a:endParaRPr lang="en-GB" sz="2000" dirty="0" smtClean="0"/>
          </a:p>
          <a:p>
            <a:pPr algn="ctr"/>
            <a:endParaRPr lang="en-GB" sz="2000" dirty="0" smtClean="0"/>
          </a:p>
          <a:p>
            <a:pPr algn="ctr"/>
            <a:r>
              <a:rPr lang="en-GB" sz="2000" dirty="0" smtClean="0"/>
              <a:t>Eva-Amparo Jaime</a:t>
            </a:r>
          </a:p>
          <a:p>
            <a:pPr algn="ctr"/>
            <a:r>
              <a:rPr lang="en-GB" sz="2000" i="1" dirty="0" smtClean="0"/>
              <a:t>Project Manager</a:t>
            </a:r>
          </a:p>
          <a:p>
            <a:pPr algn="ctr"/>
            <a:r>
              <a:rPr lang="en-GB" sz="2000" dirty="0" smtClean="0">
                <a:hlinkClick r:id="rId7"/>
              </a:rPr>
              <a:t>Eva.Jaime@uv.es</a:t>
            </a:r>
            <a:endParaRPr lang="en-GB" sz="2000" dirty="0" smtClean="0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More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73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67</Words>
  <Application>Microsoft Office PowerPoint</Application>
  <PresentationFormat>Panorámica</PresentationFormat>
  <Paragraphs>21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Valencia’s AHA Promotion Programme</vt:lpstr>
      <vt:lpstr>Phases of the programme</vt:lpstr>
      <vt:lpstr>Sustainability and scalability http://salusvitae.es</vt:lpstr>
      <vt:lpstr>More information</vt:lpstr>
    </vt:vector>
  </TitlesOfParts>
  <Company>Universidad de Valencia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Valencia’s AHA Promotion Programme</dc:title>
  <dc:creator>Eva-Amparo</dc:creator>
  <cp:lastModifiedBy>Eva-Amparo</cp:lastModifiedBy>
  <cp:revision>9</cp:revision>
  <dcterms:created xsi:type="dcterms:W3CDTF">2017-04-27T14:23:06Z</dcterms:created>
  <dcterms:modified xsi:type="dcterms:W3CDTF">2017-04-27T15:38:30Z</dcterms:modified>
</cp:coreProperties>
</file>