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3" r:id="rId3"/>
    <p:sldId id="257" r:id="rId4"/>
    <p:sldId id="264" r:id="rId5"/>
    <p:sldId id="258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94"/>
    <a:srgbClr val="027DC3"/>
    <a:srgbClr val="29ABE2"/>
    <a:srgbClr val="CAB808"/>
    <a:srgbClr val="A9DD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7734D-D21B-44DB-8E8A-A6D91DA18AEE}" type="datetimeFigureOut">
              <a:rPr lang="es-ES" smtClean="0"/>
              <a:pPr/>
              <a:t>13/06/2016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F4312-32A6-496C-85E4-1D523D70543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6440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6ACEA-A632-424C-861A-35C5AF2784F2}" type="datetimeFigureOut">
              <a:rPr lang="es-ES" smtClean="0"/>
              <a:pPr/>
              <a:t>13/06/2016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09A0C-0115-4771-BEF4-DDC9806A91BA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7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1733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Rectángulo"/>
          <p:cNvSpPr/>
          <p:nvPr userDrawn="1"/>
        </p:nvSpPr>
        <p:spPr>
          <a:xfrm>
            <a:off x="1763688" y="548680"/>
            <a:ext cx="7380312" cy="2880320"/>
          </a:xfrm>
          <a:prstGeom prst="rect">
            <a:avLst/>
          </a:prstGeom>
          <a:solidFill>
            <a:schemeClr val="bg1">
              <a:lumMod val="9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3" name="Rectangle 25"/>
          <p:cNvSpPr>
            <a:spLocks noChangeArrowheads="1"/>
          </p:cNvSpPr>
          <p:nvPr userDrawn="1"/>
        </p:nvSpPr>
        <p:spPr bwMode="auto">
          <a:xfrm>
            <a:off x="3059832" y="4293096"/>
            <a:ext cx="5760640" cy="32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lnSpc>
                <a:spcPct val="70000"/>
              </a:lnSpc>
              <a:spcBef>
                <a:spcPct val="20000"/>
              </a:spcBef>
              <a:defRPr/>
            </a:pPr>
            <a:r>
              <a:rPr lang="es-ES" sz="1800" u="none" dirty="0" smtClean="0">
                <a:solidFill>
                  <a:srgbClr val="006594"/>
                </a:solidFill>
                <a:latin typeface="MetaBoldLF-Roman" pitchFamily="34" charset="0"/>
              </a:rPr>
              <a:t>Innovaciones Tecnologías </a:t>
            </a:r>
            <a:r>
              <a:rPr lang="es-ES" sz="1800" u="none" dirty="0">
                <a:solidFill>
                  <a:srgbClr val="006594"/>
                </a:solidFill>
                <a:latin typeface="MetaBoldLF-Roman" pitchFamily="34" charset="0"/>
              </a:rPr>
              <a:t>para la </a:t>
            </a:r>
            <a:r>
              <a:rPr lang="es-ES" sz="1800" u="none" dirty="0" smtClean="0">
                <a:solidFill>
                  <a:srgbClr val="006594"/>
                </a:solidFill>
                <a:latin typeface="MetaBoldLF-Roman" pitchFamily="34" charset="0"/>
              </a:rPr>
              <a:t>Salud y </a:t>
            </a:r>
            <a:r>
              <a:rPr lang="es-ES" sz="1800" u="none" dirty="0">
                <a:solidFill>
                  <a:srgbClr val="006594"/>
                </a:solidFill>
                <a:latin typeface="MetaBoldLF-Roman" pitchFamily="34" charset="0"/>
              </a:rPr>
              <a:t>el Bienestar</a:t>
            </a:r>
          </a:p>
        </p:txBody>
      </p:sp>
      <p:sp>
        <p:nvSpPr>
          <p:cNvPr id="55" name="2 Marcador de texto"/>
          <p:cNvSpPr>
            <a:spLocks noGrp="1"/>
          </p:cNvSpPr>
          <p:nvPr>
            <p:ph type="body" idx="14" hasCustomPrompt="1"/>
          </p:nvPr>
        </p:nvSpPr>
        <p:spPr>
          <a:xfrm>
            <a:off x="5076056" y="6429396"/>
            <a:ext cx="3744416" cy="334958"/>
          </a:xfrm>
        </p:spPr>
        <p:txBody>
          <a:bodyPr anchor="b">
            <a:noAutofit/>
          </a:bodyPr>
          <a:lstStyle>
            <a:lvl1pPr marL="0" indent="0" algn="r"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Lugar y Fecha</a:t>
            </a:r>
          </a:p>
        </p:txBody>
      </p:sp>
      <p:sp>
        <p:nvSpPr>
          <p:cNvPr id="41" name="2 Marcador de texto"/>
          <p:cNvSpPr>
            <a:spLocks noGrp="1"/>
          </p:cNvSpPr>
          <p:nvPr>
            <p:ph type="body" idx="13" hasCustomPrompt="1"/>
          </p:nvPr>
        </p:nvSpPr>
        <p:spPr>
          <a:xfrm>
            <a:off x="2176738" y="908720"/>
            <a:ext cx="6643734" cy="172819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Título de la presentación</a:t>
            </a:r>
          </a:p>
        </p:txBody>
      </p:sp>
      <p:sp>
        <p:nvSpPr>
          <p:cNvPr id="15" name="2 Subtítulo"/>
          <p:cNvSpPr>
            <a:spLocks noGrp="1"/>
          </p:cNvSpPr>
          <p:nvPr>
            <p:ph type="subTitle" idx="1"/>
          </p:nvPr>
        </p:nvSpPr>
        <p:spPr>
          <a:xfrm>
            <a:off x="2195736" y="2780928"/>
            <a:ext cx="6638081" cy="10801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20E7-4F2B-477A-965A-C1B83EB0772D}" type="datetimeFigureOut">
              <a:rPr lang="es-ES" smtClean="0"/>
              <a:pPr/>
              <a:t>13/06/2016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277B-FC8F-43B0-8E32-DD4A78690A95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9" name="1 Marcador de título"/>
          <p:cNvSpPr>
            <a:spLocks noGrp="1"/>
          </p:cNvSpPr>
          <p:nvPr>
            <p:ph type="title"/>
          </p:nvPr>
        </p:nvSpPr>
        <p:spPr>
          <a:xfrm>
            <a:off x="1571604" y="214290"/>
            <a:ext cx="6929486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12" name="2 Marcador de contenido"/>
          <p:cNvSpPr>
            <a:spLocks noGrp="1"/>
          </p:cNvSpPr>
          <p:nvPr>
            <p:ph idx="1"/>
          </p:nvPr>
        </p:nvSpPr>
        <p:spPr>
          <a:xfrm>
            <a:off x="142844" y="928670"/>
            <a:ext cx="8858312" cy="5197493"/>
          </a:xfrm>
        </p:spPr>
        <p:txBody>
          <a:bodyPr/>
          <a:lstStyle>
            <a:lvl1pPr algn="l"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  <a:lvl2pPr algn="l">
              <a:buFont typeface="Arial" pitchFamily="34" charset="0"/>
              <a:buNone/>
              <a:defRPr>
                <a:solidFill>
                  <a:schemeClr val="tx1"/>
                </a:solidFill>
              </a:defRPr>
            </a:lvl2pPr>
            <a:lvl3pPr algn="l">
              <a:buFont typeface="Arial" pitchFamily="34" charset="0"/>
              <a:buNone/>
              <a:defRPr>
                <a:solidFill>
                  <a:schemeClr val="tx1"/>
                </a:solidFill>
              </a:defRPr>
            </a:lvl3pPr>
            <a:lvl4pPr algn="l">
              <a:buFont typeface="Arial" pitchFamily="34" charset="0"/>
              <a:buNone/>
              <a:defRPr>
                <a:solidFill>
                  <a:schemeClr val="tx1"/>
                </a:solidFill>
              </a:defRPr>
            </a:lvl4pPr>
            <a:lvl5pPr algn="l">
              <a:buFont typeface="Arial" pitchFamily="34" charset="0"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20E7-4F2B-477A-965A-C1B83EB0772D}" type="datetimeFigureOut">
              <a:rPr lang="es-ES" smtClean="0"/>
              <a:pPr/>
              <a:t>13/06/2016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277B-FC8F-43B0-8E32-DD4A78690A95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2" name="2 Marcador de contenido"/>
          <p:cNvSpPr>
            <a:spLocks noGrp="1"/>
          </p:cNvSpPr>
          <p:nvPr>
            <p:ph idx="1"/>
          </p:nvPr>
        </p:nvSpPr>
        <p:spPr>
          <a:xfrm>
            <a:off x="142844" y="928670"/>
            <a:ext cx="8858312" cy="5197493"/>
          </a:xfrm>
        </p:spPr>
        <p:txBody>
          <a:bodyPr/>
          <a:lstStyle>
            <a:lvl1pPr marL="342900" indent="-342900">
              <a:buClr>
                <a:srgbClr val="027DC3"/>
              </a:buClr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7" name="1 Marcador de título"/>
          <p:cNvSpPr>
            <a:spLocks noGrp="1"/>
          </p:cNvSpPr>
          <p:nvPr>
            <p:ph type="title"/>
          </p:nvPr>
        </p:nvSpPr>
        <p:spPr>
          <a:xfrm>
            <a:off x="1357290" y="214290"/>
            <a:ext cx="6929486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38600" cy="5054617"/>
          </a:xfrm>
        </p:spPr>
        <p:txBody>
          <a:bodyPr/>
          <a:lstStyle>
            <a:lvl1pPr>
              <a:defRPr sz="2800">
                <a:solidFill>
                  <a:srgbClr val="027DC3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5054617"/>
          </a:xfrm>
        </p:spPr>
        <p:txBody>
          <a:bodyPr/>
          <a:lstStyle>
            <a:lvl1pPr>
              <a:defRPr sz="2800">
                <a:solidFill>
                  <a:srgbClr val="027DC3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20E7-4F2B-477A-965A-C1B83EB0772D}" type="datetimeFigureOut">
              <a:rPr lang="es-ES" smtClean="0"/>
              <a:pPr/>
              <a:t>13/06/2016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277B-FC8F-43B0-8E32-DD4A78690A95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1 Marcador de título"/>
          <p:cNvSpPr>
            <a:spLocks noGrp="1"/>
          </p:cNvSpPr>
          <p:nvPr>
            <p:ph type="title"/>
          </p:nvPr>
        </p:nvSpPr>
        <p:spPr>
          <a:xfrm>
            <a:off x="1357290" y="214290"/>
            <a:ext cx="6929486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20E7-4F2B-477A-965A-C1B83EB0772D}" type="datetimeFigureOut">
              <a:rPr lang="es-ES" smtClean="0"/>
              <a:pPr/>
              <a:t>13/06/2016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277B-FC8F-43B0-8E32-DD4A78690A95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3575050" y="928670"/>
            <a:ext cx="5354668" cy="51974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8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857364"/>
            <a:ext cx="3008313" cy="42687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3 Marcador de texto"/>
          <p:cNvSpPr>
            <a:spLocks noGrp="1"/>
          </p:cNvSpPr>
          <p:nvPr>
            <p:ph type="body" sz="half" idx="13"/>
          </p:nvPr>
        </p:nvSpPr>
        <p:spPr>
          <a:xfrm>
            <a:off x="428596" y="928670"/>
            <a:ext cx="3008313" cy="500065"/>
          </a:xfrm>
        </p:spPr>
        <p:txBody>
          <a:bodyPr/>
          <a:lstStyle>
            <a:lvl1pPr marL="0" indent="0">
              <a:buNone/>
              <a:defRPr sz="1400" b="1">
                <a:solidFill>
                  <a:srgbClr val="027DC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1 Marcador de título"/>
          <p:cNvSpPr>
            <a:spLocks noGrp="1"/>
          </p:cNvSpPr>
          <p:nvPr>
            <p:ph type="title"/>
          </p:nvPr>
        </p:nvSpPr>
        <p:spPr>
          <a:xfrm>
            <a:off x="1357290" y="214290"/>
            <a:ext cx="6929486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5387969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27DC3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107154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s-E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20E7-4F2B-477A-965A-C1B83EB0772D}" type="datetimeFigureOut">
              <a:rPr lang="es-ES" smtClean="0"/>
              <a:pPr/>
              <a:t>13/06/2016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277B-FC8F-43B0-8E32-DD4A78690A9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1619672" y="6453336"/>
            <a:ext cx="936104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E20E7-4F2B-477A-965A-C1B83EB0772D}" type="datetimeFigureOut">
              <a:rPr lang="es-ES" smtClean="0"/>
              <a:pPr/>
              <a:t>13/06/2016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99792" y="6453336"/>
            <a:ext cx="4320480" cy="2763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95878" y="6525344"/>
            <a:ext cx="648072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0277B-FC8F-43B0-8E32-DD4A78690A95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7" name="16 Rectángulo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bg1">
              <a:lumMod val="9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42844" y="803275"/>
            <a:ext cx="8858312" cy="5197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52" r:id="rId4"/>
    <p:sldLayoutId id="2147483662" r:id="rId5"/>
    <p:sldLayoutId id="214748365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3"/>
          </p:nvPr>
        </p:nvSpPr>
        <p:spPr>
          <a:xfrm>
            <a:off x="2176738" y="908720"/>
            <a:ext cx="6643734" cy="3024336"/>
          </a:xfrm>
        </p:spPr>
        <p:txBody>
          <a:bodyPr/>
          <a:lstStyle/>
          <a:p>
            <a:r>
              <a:rPr lang="es-ES" dirty="0" smtClean="0"/>
              <a:t>Integration of the</a:t>
            </a:r>
            <a:r>
              <a:rPr lang="es-ES" dirty="0"/>
              <a:t> </a:t>
            </a:r>
            <a:r>
              <a:rPr lang="es-ES" dirty="0" smtClean="0"/>
              <a:t>e-Health</a:t>
            </a:r>
            <a:r>
              <a:rPr lang="es-ES" dirty="0"/>
              <a:t> kit to </a:t>
            </a:r>
            <a:r>
              <a:rPr lang="es-ES" dirty="0" smtClean="0"/>
              <a:t>the choreographer system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639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7257" y="188640"/>
            <a:ext cx="6929486" cy="357190"/>
          </a:xfrm>
        </p:spPr>
        <p:txBody>
          <a:bodyPr>
            <a:noAutofit/>
          </a:bodyPr>
          <a:lstStyle/>
          <a:p>
            <a:r>
              <a:rPr lang="es-MX" sz="2800" dirty="0" smtClean="0"/>
              <a:t>PRESENTATION</a:t>
            </a:r>
            <a:endParaRPr lang="es-MX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s-MX" dirty="0" smtClean="0"/>
          </a:p>
          <a:p>
            <a:pPr algn="ctr"/>
            <a:r>
              <a:rPr lang="es-MX" b="1" dirty="0" smtClean="0"/>
              <a:t>Name</a:t>
            </a:r>
            <a:r>
              <a:rPr lang="es-MX" dirty="0" smtClean="0"/>
              <a:t>: Luis Felipe Méndez García</a:t>
            </a:r>
          </a:p>
          <a:p>
            <a:pPr algn="ctr"/>
            <a:r>
              <a:rPr lang="es-MX" b="1" dirty="0" smtClean="0"/>
              <a:t>Nationality</a:t>
            </a:r>
            <a:r>
              <a:rPr lang="es-MX" dirty="0" smtClean="0"/>
              <a:t> : Mexican</a:t>
            </a:r>
          </a:p>
          <a:p>
            <a:pPr algn="ctr"/>
            <a:r>
              <a:rPr lang="es-MX" b="1" dirty="0" smtClean="0"/>
              <a:t>School</a:t>
            </a:r>
            <a:r>
              <a:rPr lang="es-MX" dirty="0" smtClean="0"/>
              <a:t>: Universidad Politécnica de Chiapas</a:t>
            </a:r>
          </a:p>
          <a:p>
            <a:pPr algn="ctr"/>
            <a:r>
              <a:rPr lang="es-MX" b="1" dirty="0" smtClean="0"/>
              <a:t>Carrer</a:t>
            </a:r>
            <a:r>
              <a:rPr lang="es-MX" dirty="0" smtClean="0"/>
              <a:t>: Ing. Biomédica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1726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1924" y="188640"/>
            <a:ext cx="6929486" cy="357190"/>
          </a:xfrm>
        </p:spPr>
        <p:txBody>
          <a:bodyPr>
            <a:noAutofit/>
          </a:bodyPr>
          <a:lstStyle/>
          <a:p>
            <a:r>
              <a:rPr lang="es-ES" sz="2800" dirty="0" smtClean="0"/>
              <a:t>OBJECTIVE</a:t>
            </a:r>
            <a:endParaRPr lang="es-ES" sz="2800" dirty="0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67544" y="836712"/>
            <a:ext cx="8358246" cy="5197493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pPr algn="just"/>
            <a:r>
              <a:rPr lang="es-ES" dirty="0" smtClean="0"/>
              <a:t>The purpose of this proyect is to join the e-Health</a:t>
            </a:r>
            <a:r>
              <a:rPr lang="es-ES" dirty="0"/>
              <a:t> </a:t>
            </a:r>
            <a:r>
              <a:rPr lang="es-ES" dirty="0" smtClean="0"/>
              <a:t>kit to the choreographer system developed by the </a:t>
            </a:r>
            <a:r>
              <a:rPr lang="es-ES" dirty="0"/>
              <a:t>SABIEN </a:t>
            </a:r>
            <a:r>
              <a:rPr lang="es-ES" dirty="0" smtClean="0"/>
              <a:t>team.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/>
            <a:r>
              <a:rPr lang="es-ES" dirty="0" smtClean="0"/>
              <a:t>The use of the e-Health kit combined with the choreographer system is a great instrument: it allows an</a:t>
            </a:r>
            <a:r>
              <a:rPr lang="es-ES" dirty="0"/>
              <a:t> </a:t>
            </a:r>
            <a:r>
              <a:rPr lang="es-ES" dirty="0" smtClean="0"/>
              <a:t>information sending process</a:t>
            </a:r>
            <a:r>
              <a:rPr lang="es-ES" dirty="0"/>
              <a:t> </a:t>
            </a:r>
            <a:r>
              <a:rPr lang="es-ES" dirty="0" smtClean="0"/>
              <a:t>that regard the health of users in an effective way.</a:t>
            </a:r>
          </a:p>
        </p:txBody>
      </p:sp>
    </p:spTree>
    <p:extLst>
      <p:ext uri="{BB962C8B-B14F-4D97-AF65-F5344CB8AC3E}">
        <p14:creationId xmlns:p14="http://schemas.microsoft.com/office/powerpoint/2010/main" val="90340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53583" y="188640"/>
            <a:ext cx="6929486" cy="357190"/>
          </a:xfrm>
        </p:spPr>
        <p:txBody>
          <a:bodyPr>
            <a:noAutofit/>
          </a:bodyPr>
          <a:lstStyle/>
          <a:p>
            <a:r>
              <a:rPr lang="es-MX" sz="2800" dirty="0" smtClean="0"/>
              <a:t>DIFFICULTIES</a:t>
            </a:r>
            <a:endParaRPr lang="es-MX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836712"/>
            <a:ext cx="7813532" cy="5197493"/>
          </a:xfrm>
        </p:spPr>
        <p:txBody>
          <a:bodyPr/>
          <a:lstStyle/>
          <a:p>
            <a:pPr algn="just"/>
            <a:endParaRPr lang="es-MX" dirty="0"/>
          </a:p>
          <a:p>
            <a:pPr algn="just"/>
            <a:r>
              <a:rPr lang="es-MX" dirty="0" smtClean="0"/>
              <a:t>Working on this project I realized that the most hard difficulty wasn´t the data analysis, instead creating</a:t>
            </a:r>
            <a:r>
              <a:rPr lang="es-MX" dirty="0"/>
              <a:t> </a:t>
            </a:r>
            <a:r>
              <a:rPr lang="es-MX" dirty="0" smtClean="0"/>
              <a:t>a service with the ability to process the data and handle them through the choreographer</a:t>
            </a:r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783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227045"/>
            <a:ext cx="6929486" cy="357190"/>
          </a:xfrm>
        </p:spPr>
        <p:txBody>
          <a:bodyPr>
            <a:noAutofit/>
          </a:bodyPr>
          <a:lstStyle/>
          <a:p>
            <a:r>
              <a:rPr lang="es-ES" sz="2800" dirty="0" smtClean="0"/>
              <a:t>MATERIALS</a:t>
            </a:r>
            <a:endParaRPr lang="es-ES" sz="2800" dirty="0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384883" y="1143168"/>
            <a:ext cx="3278253" cy="4014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 smtClean="0"/>
              <a:t>Hardware: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b="1" dirty="0" smtClean="0"/>
              <a:t>Arduino UNO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b="1" dirty="0" smtClean="0"/>
              <a:t>Kit E-Health: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400" dirty="0" smtClean="0"/>
              <a:t>Spo2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400" dirty="0" smtClean="0"/>
              <a:t>Air Flow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400" dirty="0" smtClean="0"/>
              <a:t>Temperature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400" dirty="0"/>
              <a:t>electrocardiograph</a:t>
            </a:r>
            <a:endParaRPr lang="es-ES" sz="2400" dirty="0" smtClean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3419872" y="2132856"/>
            <a:ext cx="3637068" cy="2229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s-ES" sz="2400" dirty="0" smtClean="0"/>
              <a:t>GSR</a:t>
            </a:r>
            <a:endParaRPr lang="es-E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s-ES" sz="2400" dirty="0"/>
              <a:t>EMG </a:t>
            </a:r>
            <a:endParaRPr lang="es-E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ES" sz="2400" dirty="0" smtClean="0"/>
              <a:t>Position </a:t>
            </a:r>
            <a:r>
              <a:rPr lang="es-ES" sz="2400" dirty="0"/>
              <a:t>of patient (Accelerometer)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400" dirty="0" smtClean="0"/>
              <a:t>Glucometer</a:t>
            </a:r>
            <a:endParaRPr lang="es-ES" sz="2400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42288" y="4382552"/>
            <a:ext cx="2880320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ES" sz="2400" b="1" dirty="0"/>
              <a:t>Software: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/>
              <a:t> IDE Arduino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/>
              <a:t>VisualStudio2016</a:t>
            </a:r>
          </a:p>
        </p:txBody>
      </p:sp>
    </p:spTree>
    <p:extLst>
      <p:ext uri="{BB962C8B-B14F-4D97-AF65-F5344CB8AC3E}">
        <p14:creationId xmlns:p14="http://schemas.microsoft.com/office/powerpoint/2010/main" val="340334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7257" y="188640"/>
            <a:ext cx="6929486" cy="357190"/>
          </a:xfrm>
        </p:spPr>
        <p:txBody>
          <a:bodyPr>
            <a:noAutofit/>
          </a:bodyPr>
          <a:lstStyle/>
          <a:p>
            <a:r>
              <a:rPr lang="es-ES" sz="2800" dirty="0" smtClean="0"/>
              <a:t>DEMONSTRATOR</a:t>
            </a:r>
            <a:endParaRPr lang="es-ES" sz="2800" dirty="0"/>
          </a:p>
        </p:txBody>
      </p:sp>
      <p:pic>
        <p:nvPicPr>
          <p:cNvPr id="3" name="Picture 2" descr="C:\Users\toshiba\Desktop\Sin títul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91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1595" y="188640"/>
            <a:ext cx="6929486" cy="357190"/>
          </a:xfrm>
        </p:spPr>
        <p:txBody>
          <a:bodyPr>
            <a:noAutofit/>
          </a:bodyPr>
          <a:lstStyle/>
          <a:p>
            <a:r>
              <a:rPr lang="es-ES" sz="2800" dirty="0" smtClean="0"/>
              <a:t>PERSONAL CONCLUSION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908720"/>
            <a:ext cx="8029556" cy="5197493"/>
          </a:xfrm>
        </p:spPr>
        <p:txBody>
          <a:bodyPr>
            <a:normAutofit/>
          </a:bodyPr>
          <a:lstStyle/>
          <a:p>
            <a:pPr algn="just"/>
            <a:endParaRPr lang="es-ES" dirty="0" smtClean="0"/>
          </a:p>
          <a:p>
            <a:pPr algn="just"/>
            <a:r>
              <a:rPr lang="es-ES" dirty="0" smtClean="0"/>
              <a:t>I think that this project has a lot of potential as </a:t>
            </a:r>
            <a:r>
              <a:rPr lang="es-ES" dirty="0" smtClean="0"/>
              <a:t>a </a:t>
            </a:r>
            <a:r>
              <a:rPr lang="es-ES" dirty="0" smtClean="0"/>
              <a:t>helping tool for professionals in the Health area</a:t>
            </a:r>
            <a:r>
              <a:rPr lang="es-ES" dirty="0"/>
              <a:t> </a:t>
            </a:r>
            <a:r>
              <a:rPr lang="es-ES" dirty="0" smtClean="0"/>
              <a:t>where the distance is</a:t>
            </a:r>
            <a:r>
              <a:rPr lang="es-ES" dirty="0"/>
              <a:t> a critical </a:t>
            </a:r>
            <a:r>
              <a:rPr lang="es-ES" dirty="0" smtClean="0"/>
              <a:t>factor, it allows the distribution of information for</a:t>
            </a:r>
            <a:r>
              <a:rPr lang="es-ES" dirty="0"/>
              <a:t> </a:t>
            </a:r>
            <a:r>
              <a:rPr lang="es-ES" dirty="0" smtClean="0"/>
              <a:t>patient monitoring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24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Sabien ITACA UP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plantilla-tsb2</Template>
  <TotalTime>5630</TotalTime>
  <Words>189</Words>
  <Application>Microsoft Office PowerPoint</Application>
  <PresentationFormat>Presentación en pantalla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MetaBoldLF-Roman</vt:lpstr>
      <vt:lpstr>Wingdings</vt:lpstr>
      <vt:lpstr>plantilla Sabien ITACA UPV</vt:lpstr>
      <vt:lpstr>Presentación de PowerPoint</vt:lpstr>
      <vt:lpstr>PRESENTATION</vt:lpstr>
      <vt:lpstr>OBJECTIVE</vt:lpstr>
      <vt:lpstr>DIFFICULTIES</vt:lpstr>
      <vt:lpstr>MATERIALS</vt:lpstr>
      <vt:lpstr>DEMONSTRATOR</vt:lpstr>
      <vt:lpstr>PERSONAL 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Traver</dc:creator>
  <cp:lastModifiedBy>Aroa Lizondo García</cp:lastModifiedBy>
  <cp:revision>51</cp:revision>
  <dcterms:created xsi:type="dcterms:W3CDTF">2015-01-30T13:01:30Z</dcterms:created>
  <dcterms:modified xsi:type="dcterms:W3CDTF">2016-06-13T14:37:04Z</dcterms:modified>
</cp:coreProperties>
</file>